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1" r:id="rId6"/>
    <p:sldId id="263" r:id="rId7"/>
    <p:sldId id="262" r:id="rId8"/>
    <p:sldId id="259" r:id="rId9"/>
    <p:sldId id="260" r:id="rId10"/>
    <p:sldId id="270" r:id="rId11"/>
    <p:sldId id="269" r:id="rId12"/>
    <p:sldId id="271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3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70" autoAdjust="0"/>
    <p:restoredTop sz="94660"/>
  </p:normalViewPr>
  <p:slideViewPr>
    <p:cSldViewPr snapToGrid="0">
      <p:cViewPr>
        <p:scale>
          <a:sx n="60" d="100"/>
          <a:sy n="60" d="100"/>
        </p:scale>
        <p:origin x="636" y="1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514F-3F72-4D7D-85A5-2A790D0B8091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D3EF-2607-4DD9-B78C-B702F7455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86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514F-3F72-4D7D-85A5-2A790D0B8091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D3EF-2607-4DD9-B78C-B702F7455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18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514F-3F72-4D7D-85A5-2A790D0B8091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D3EF-2607-4DD9-B78C-B702F7455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849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514F-3F72-4D7D-85A5-2A790D0B8091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D3EF-2607-4DD9-B78C-B702F7455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16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514F-3F72-4D7D-85A5-2A790D0B8091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D3EF-2607-4DD9-B78C-B702F7455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60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514F-3F72-4D7D-85A5-2A790D0B8091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D3EF-2607-4DD9-B78C-B702F7455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43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514F-3F72-4D7D-85A5-2A790D0B8091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D3EF-2607-4DD9-B78C-B702F7455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048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514F-3F72-4D7D-85A5-2A790D0B8091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D3EF-2607-4DD9-B78C-B702F7455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257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514F-3F72-4D7D-85A5-2A790D0B8091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D3EF-2607-4DD9-B78C-B702F7455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53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514F-3F72-4D7D-85A5-2A790D0B8091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D3EF-2607-4DD9-B78C-B702F7455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3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514F-3F72-4D7D-85A5-2A790D0B8091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D3EF-2607-4DD9-B78C-B702F7455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66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C514F-3F72-4D7D-85A5-2A790D0B8091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BD3EF-2607-4DD9-B78C-B702F7455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13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ase.garant.ru/73684045/7d6bbe1829627ce93319dc72963759a2/#p_21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://base.garant.ru/70291362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1-01/thumbs/1611950847_51-p-nezhnie-salatovie-foni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7425" y="206062"/>
            <a:ext cx="11887200" cy="911539"/>
          </a:xfrm>
          <a:prstGeom prst="rect">
            <a:avLst/>
          </a:prstGeom>
          <a:solidFill>
            <a:srgbClr val="FFC000"/>
          </a:solidFill>
          <a:ln w="38100">
            <a:solidFill>
              <a:srgbClr val="DD39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61950" y="-507999"/>
            <a:ext cx="12915900" cy="1491312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+mn-lt"/>
              </a:rPr>
              <a:t>Управление</a:t>
            </a:r>
            <a:r>
              <a:rPr lang="en-US" sz="36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+mn-lt"/>
              </a:rPr>
              <a:t>образования</a:t>
            </a:r>
            <a:r>
              <a:rPr lang="ru-RU" sz="3600" dirty="0" smtClean="0">
                <a:solidFill>
                  <a:srgbClr val="0070C0"/>
                </a:solidFill>
                <a:latin typeface="+mn-lt"/>
                <a:ea typeface="+mn-ea"/>
                <a:cs typeface="Times New Roman" panose="02020603050405020304" pitchFamily="18" charset="0"/>
              </a:rPr>
              <a:t> Новоуральского городского округа</a:t>
            </a:r>
            <a:endParaRPr lang="ru-RU"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8000" y="1339404"/>
            <a:ext cx="11018592" cy="1434071"/>
          </a:xfrm>
        </p:spPr>
        <p:txBody>
          <a:bodyPr>
            <a:normAutofit fontScale="85000" lnSpcReduction="20000"/>
          </a:bodyPr>
          <a:lstStyle/>
          <a:p>
            <a:r>
              <a:rPr lang="ru-RU" sz="4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Деятельность групп </a:t>
            </a:r>
            <a:r>
              <a:rPr lang="ru-RU" sz="4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родительского контроля </a:t>
            </a:r>
            <a:r>
              <a:rPr lang="ru-RU" sz="4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качественное питание в общеобразовательных организациях НГО</a:t>
            </a:r>
            <a:endParaRPr lang="ru-RU" sz="4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-6731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43" y="3129566"/>
            <a:ext cx="8345511" cy="35545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4906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1-01/thumbs/1611950847_51-p-nezhnie-salatovie-foni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61950" y="-1600200"/>
            <a:ext cx="12915900" cy="67614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endParaRPr lang="ru-RU"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999" y="218941"/>
            <a:ext cx="11211775" cy="2446985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предложили скорректировать форму акта, добавив вопрос о замене блюд с аллергическими пищевыми реакциями и взвешивание блюд меню. 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- марте родители продолжат посещение школ и работы столовых в соответствии со скорректированным актом.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-6731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25" y="1442433"/>
            <a:ext cx="4435162" cy="44790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87" y="2877176"/>
            <a:ext cx="4774114" cy="34901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70560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1-01/thumbs/1611950847_51-p-nezhnie-salatovie-foni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100" y="128788"/>
            <a:ext cx="11631948" cy="850005"/>
          </a:xfrm>
        </p:spPr>
        <p:txBody>
          <a:bodyPr>
            <a:normAutofit/>
          </a:bodyPr>
          <a:lstStyle/>
          <a:p>
            <a:r>
              <a:rPr lang="ru-RU" sz="24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 родители разработали и утвердили Акт родительского контроля, опираясь на методические рекомендации и начали посещать школьные столовые</a:t>
            </a:r>
            <a:endParaRPr lang="ru-RU" sz="2400" b="1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100" y="1068946"/>
            <a:ext cx="11760200" cy="1815917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декабрь-январь посещены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13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школьных столовых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некоторые посетили по 2 и 3 раза, всего направлено в Управление образование и размещено на сайтах образовательных организаций 22 акта. В работе совещания приняла участие директор ООО «Школьное питание» И.Ф.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Загидуллина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режиме активного диалога обменялись мнениями,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обсудили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посещений школьных столовых, прозвучали слова благодарности работникам ООО «Школьного питания» за вкусную еду (все группы провели бракераж) и слаженную работу по организации питания.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-6731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41" y="3035789"/>
            <a:ext cx="2842137" cy="36712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94" y="3035789"/>
            <a:ext cx="2939789" cy="367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4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1-01/thumbs/1611950847_51-p-nezhnie-salatovie-foni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100" y="128788"/>
            <a:ext cx="11631948" cy="850006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Впереди новые встречи, новые интересные диалоги и новая работа. И все это для того, чтобы дети питались в школе вкусно, полезно и с удовольствием.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100" y="1107582"/>
            <a:ext cx="11863768" cy="592429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Уверены, что все вместе: родители, дети и педагоги и руководители смогут решит эту задачу. 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-6731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621" y="2086374"/>
            <a:ext cx="3144253" cy="41219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544" y="2086374"/>
            <a:ext cx="3161382" cy="412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94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1-01/thumbs/1611950847_51-p-nezhnie-salatovie-foni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61950" y="215900"/>
            <a:ext cx="12915900" cy="393700"/>
          </a:xfrm>
        </p:spPr>
        <p:txBody>
          <a:bodyPr>
            <a:normAutofit fontScale="90000"/>
          </a:bodyPr>
          <a:lstStyle/>
          <a:p>
            <a:endParaRPr lang="ru-RU"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8000" y="1435100"/>
            <a:ext cx="10160000" cy="1651000"/>
          </a:xfrm>
        </p:spPr>
        <p:txBody>
          <a:bodyPr>
            <a:normAutofit/>
          </a:bodyPr>
          <a:lstStyle/>
          <a:p>
            <a:endParaRPr lang="ru-RU" sz="4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-6731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215900"/>
            <a:ext cx="11467026" cy="631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8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artinkinaden.ru/uploads/posts/2021-01/thumbs/1611950847_51-p-nezhnie-salatovie-foni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2900" y="-6731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54000" y="139700"/>
            <a:ext cx="11379200" cy="6718300"/>
          </a:xfrm>
        </p:spPr>
        <p:txBody>
          <a:bodyPr>
            <a:normAutofit/>
          </a:bodyPr>
          <a:lstStyle/>
          <a:p>
            <a:pPr lvl="0" algn="just">
              <a:spcBef>
                <a:spcPct val="20000"/>
              </a:spcBef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марта Президент России Владимир Путин подписал закон о предоставлении бесплатного горячего питания учащимся начальной школы (с первого по четвертый классы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созданию условий для организации бесплатного горячего питания учащихся начальных классов в муниципальных образовательных организациях будут реализовываться поэтапно в период с 1 сентября 2020 года по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ч. 3 ст. 3 Закона № 47-ФЗ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4000" y="3139024"/>
            <a:ext cx="1153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связи с внесенными изменениями в Федеральный закон от 29 декабря 2012 г. № 273-ФЗ “</a:t>
            </a:r>
            <a:r>
              <a:rPr lang="ru-RU" sz="24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Об образовании в Российской Федерации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и Закон Свердловской области от 15.07.2013 N 78-ОЗ “Об образовании в Свердловской области” в Новоуральском Городском округе с 14 сентября 2020 года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обучающиеся начальной школы получают одноразовое горячее 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бесплатное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питание – усиленный сбалансированный завтрак на сумму 65 рублей.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50" y="5062141"/>
            <a:ext cx="2266950" cy="179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4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2900" y="-6731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254000" y="44450"/>
            <a:ext cx="11633200" cy="6769100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сентября 2020 года в Управлении образования состоялось расширенное заседание городского родительского совета </a:t>
            </a:r>
            <a:r>
              <a:rPr lang="ru-RU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НГО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вопросом повестки дня было предоставление бесплатного питания в начальной школе в образовательных организациях НГО. В совещании приняли участие: начальник Управления образования Лобова Инна Петровна, заместитель начальника Управления образования Медведева Марина Леонидовна, директор ООО «Школьное питание»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Загидуллина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 Фёдоровна, представители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родители от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школ НГО, представители из общественной организации многодетных семей «Нас много - Новоуральск». В ходе общения прозвучали ответы на поступившие вопросы, состоялся диалог заинтересованных людей. По итогам встречи родительский совет принял решение о формировании в каждой школе групп родительского контроля за организацией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питания.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групп ежемесячно встречаются для обсуждения и решения вопросов по питанию школьников.</a:t>
            </a:r>
          </a:p>
          <a:p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4000" y="3139024"/>
            <a:ext cx="7632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89" y="3668760"/>
            <a:ext cx="6555602" cy="30265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91458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1-01/thumbs/1611950847_51-p-nezhnie-salatovie-foni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61950" y="-1600200"/>
            <a:ext cx="12915900" cy="148590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999" y="218941"/>
            <a:ext cx="11082987" cy="1015822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13 октября 2020 года </a:t>
            </a:r>
            <a:r>
              <a:rPr lang="ru-RU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состоялось </a:t>
            </a:r>
            <a:r>
              <a:rPr lang="ru-RU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первое заседание руководителей </a:t>
            </a:r>
            <a:r>
              <a:rPr lang="ru-RU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рабочей группы по контролю за системой организации горячего </a:t>
            </a:r>
            <a:r>
              <a:rPr lang="ru-RU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питания</a:t>
            </a:r>
            <a:r>
              <a:rPr lang="ru-RU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на </a:t>
            </a:r>
            <a:r>
              <a:rPr lang="ru-RU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базе МАОУ «СОШ 54</a:t>
            </a:r>
            <a:r>
              <a:rPr lang="ru-RU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 </a:t>
            </a:r>
            <a:r>
              <a:rPr lang="ru-RU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/>
            </a:r>
            <a:br>
              <a:rPr lang="ru-RU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В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заседании приняли участие представители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и родители всех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школ Новоуральского городского округа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: заместитель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начальника Управления образования Медведева Марина Леонидовна,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директор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ООО «Школьное питание» 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Загидуллина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Ирина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Фёдоровна</a:t>
            </a:r>
          </a:p>
          <a:p>
            <a:pPr>
              <a:spcAft>
                <a:spcPts val="0"/>
              </a:spcAft>
            </a:pP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+mj-cs"/>
            </a:endParaRPr>
          </a:p>
          <a:p>
            <a:pPr>
              <a:spcAft>
                <a:spcPts val="0"/>
              </a:spcAft>
            </a:pP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-6731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798" y="3284113"/>
            <a:ext cx="3923443" cy="3391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086" y="3284113"/>
            <a:ext cx="5038395" cy="35722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921" y="3282501"/>
            <a:ext cx="4076878" cy="34450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8941" y="1933438"/>
            <a:ext cx="11694017" cy="151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Главными вопросами повестки дня были:</a:t>
            </a:r>
          </a:p>
          <a:p>
            <a:pPr lvl="0" algn="just">
              <a:spcBef>
                <a:spcPts val="2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Знакомство с методическими рекомендациями 2.4.0180-20 "Родительский контроль за организацией питания детей в общеобразовательных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организациях; </a:t>
            </a:r>
            <a:endParaRPr lang="ru-RU" sz="1400" dirty="0">
              <a:solidFill>
                <a:prstClr val="black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 О проведении дегустации детского питания в МАОУ «Школа –интернат №53»;</a:t>
            </a:r>
          </a:p>
          <a:p>
            <a:pPr lvl="0"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Презентация и дегустация блюд, включенных в меню бесплатного горячего питания для обучающихся в ООО НГО;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Организация анкетирования обучающихся 3-4 классов в ООО НГО. </a:t>
            </a:r>
          </a:p>
        </p:txBody>
      </p:sp>
    </p:spTree>
    <p:extLst>
      <p:ext uri="{BB962C8B-B14F-4D97-AF65-F5344CB8AC3E}">
        <p14:creationId xmlns:p14="http://schemas.microsoft.com/office/powerpoint/2010/main" val="2731170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1-01/thumbs/1611950847_51-p-nezhnie-salatovie-foni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1600"/>
            <a:ext cx="12192000" cy="1447800"/>
          </a:xfrm>
        </p:spPr>
        <p:txBody>
          <a:bodyPr>
            <a:normAutofit fontScale="90000"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500" y="101600"/>
            <a:ext cx="11709400" cy="1894625"/>
          </a:xfrm>
        </p:spPr>
        <p:txBody>
          <a:bodyPr>
            <a:noAutofit/>
          </a:bodyPr>
          <a:lstStyle/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заседании родители познакомились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методическими рекомендациями и обсудили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меню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точки зрения его соответствия санитарным правилам 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нормам.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вкусовые качества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смогли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оценить на дегустации организованной ООО «Школьное питание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где высоко оценили вкус блюд, их разнообразие и оформление.</a:t>
            </a: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того, чтобы ответить на главный вопрос «Что является для детей невкусной едой?»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родители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предложили провести анкетирование обучающихся 3-4 классов и проанализировать его результаты.</a:t>
            </a:r>
            <a:endParaRPr lang="ru-RU" sz="1600" dirty="0">
              <a:solidFill>
                <a:prstClr val="black"/>
              </a:solidFill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-6731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8" y="4300081"/>
            <a:ext cx="2864826" cy="24118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632" y="1742356"/>
            <a:ext cx="2762570" cy="23859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96" y="4350090"/>
            <a:ext cx="4951442" cy="22861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" y="1791673"/>
            <a:ext cx="4986272" cy="2302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07690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1-01/thumbs/1611950847_51-p-nezhnie-salatovie-foni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1" y="-271461"/>
            <a:ext cx="12674601" cy="712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74650" y="-103031"/>
            <a:ext cx="12915900" cy="885351"/>
          </a:xfrm>
        </p:spPr>
        <p:txBody>
          <a:bodyPr>
            <a:normAutofit fontScale="90000"/>
          </a:bodyPr>
          <a:lstStyle/>
          <a:p>
            <a:r>
              <a:rPr lang="ru-RU" sz="36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36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нкетирование </a:t>
            </a:r>
            <a:r>
              <a:rPr lang="ru-RU" sz="3600" b="1" i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 3-4 классов </a:t>
            </a:r>
            <a:r>
              <a:rPr lang="ru-RU" sz="36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проведено в ноябре 2020 года</a:t>
            </a:r>
            <a:endParaRPr lang="ru-RU" sz="3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782320"/>
            <a:ext cx="11874321" cy="2913917"/>
          </a:xfrm>
        </p:spPr>
        <p:txBody>
          <a:bodyPr>
            <a:normAutofit fontScale="92500" lnSpcReduction="10000"/>
          </a:bodyPr>
          <a:lstStyle/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Приняло участие 1206 обучающихся 3-4 классов всех школ НГО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анкетирования показали, что 98,2% питаются в школе, причем 73% получают 2-х разовое питание: завтрак и обед. При этом 52% считают, что завтрак стал лучше: более разнообразный, вкусный, стали давать котлеты и чаще запеканки. 63% отметили, что наедаются в школе. Порадовало родителей что 47% детей говорят, что им нравится питание в школе и еще 49% что не всегда нравится. А вот среди самых невкусных блюд у детей, это: 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рыбная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запеканка, рыбная котлета, рыбный суп, печень, суфле из рыбы, рагу из овощей, тушёная капуста, гороховый суп, суп с печенью, манная каша, запеканка с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изюмом. 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задумались, почему самые необходимые продукты, такие как: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рыба, овощи, печень названы самыми нелюбимыми. Именно их ребята хотят исключить из меню, а вот </a:t>
            </a:r>
            <a:r>
              <a:rPr lang="ru-RU" sz="1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фасфуды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готовы кушать каждый день. 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итогам анкетирования в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каждой школе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состоялась я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встреча групп родительского контроля с администрацией школы. Вместе педагоги и родители проанализировали анкеты своих учащихся и приняли решения по выявленным проблемам: проверили режим питания, длительность перемен, обсудили меню.</a:t>
            </a: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Помочь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разобраться в этом мы попросили диетолога детской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поликлиники.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600" b="1" i="1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>
              <a:lnSpc>
                <a:spcPct val="100000"/>
              </a:lnSpc>
              <a:spcBef>
                <a:spcPts val="0"/>
              </a:spcBef>
            </a:pP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-6731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989246"/>
              </p:ext>
            </p:extLst>
          </p:nvPr>
        </p:nvGraphicFramePr>
        <p:xfrm>
          <a:off x="8985853" y="5499279"/>
          <a:ext cx="1287888" cy="515155"/>
        </p:xfrm>
        <a:graphic>
          <a:graphicData uri="http://schemas.openxmlformats.org/drawingml/2006/table">
            <a:tbl>
              <a:tblPr firstRow="1" firstCol="1" bandRow="1"/>
              <a:tblGrid>
                <a:gridCol w="643944">
                  <a:extLst>
                    <a:ext uri="{9D8B030D-6E8A-4147-A177-3AD203B41FA5}">
                      <a16:colId xmlns:a16="http://schemas.microsoft.com/office/drawing/2014/main" val="4069205385"/>
                    </a:ext>
                  </a:extLst>
                </a:gridCol>
                <a:gridCol w="643944">
                  <a:extLst>
                    <a:ext uri="{9D8B030D-6E8A-4147-A177-3AD203B41FA5}">
                      <a16:colId xmlns:a16="http://schemas.microsoft.com/office/drawing/2014/main" val="3061232815"/>
                    </a:ext>
                  </a:extLst>
                </a:gridCol>
              </a:tblGrid>
              <a:tr h="5151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51" marR="62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51" marR="625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844799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97" y="3293269"/>
            <a:ext cx="5914827" cy="3795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60" y="3224123"/>
            <a:ext cx="3238274" cy="34765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10063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1-01/thumbs/1611950847_51-p-nezhnie-salatovie-foni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667" y="215900"/>
            <a:ext cx="11706895" cy="730697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24 декабря состоялось встреча с диетологом детской поликлиники </a:t>
            </a:r>
            <a:br>
              <a:rPr lang="ru-RU" sz="24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r>
              <a:rPr lang="ru-RU" sz="24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Галиной Валентиновной Захаровой</a:t>
            </a:r>
            <a:endParaRPr lang="ru-RU" sz="2400" b="1" i="1" u="sng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900" y="1133341"/>
            <a:ext cx="11607800" cy="5537915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рач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прокомментировала действующее 10-дневное меню с точки зрения наличия необходимого набора продуктов и пищевой ценности организованного питания,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отметила, что опросила медицинских работников о качестве питания в школах и получила единодушные положительные оценки,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проанализировала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анкеты 1206 обучающихся, обосновала необходимость введения рыбных и овощных блюд, которые дети назвали нелюбимыми. Также врачом проведен анализ заболеваемости несовершеннолетних НГО, выявлена связь между организацией питания и значительным снижением заболеваний желудочно-кишечного тракта у детей за эти годы: уровень болезней органов пищеварения в течение последних 10-х лет уменьшился на 24% (наблюдается снижение заболеваемости органов пищеварения среди детского населения: со 157 чел. на 1000 населения в 2017 году, до 120 чел в 2019 году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 А вот в период пандемии, когда дети находились на дистанционном обучении и ели любимые блюда, заболеваемость диабетом и ожирением в городе возросла. Врач еще раз подчеркнула, что вкусовые пристрастия формируются в семье с момента, когда родители начинают прикармливать малыша.</a:t>
            </a:r>
          </a:p>
          <a:p>
            <a:pPr algn="just"/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Отметила, что именно здоровое питание формирует здоровых людей.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Родители задумались: а какие блюда они предпочитают?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Почему дети не едят ни рыбу, ни овощи?</a:t>
            </a:r>
          </a:p>
          <a:p>
            <a:pPr algn="just"/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Решили проанкетировать родителей и понять: верны ли наши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редположения.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-6731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686" y="3940935"/>
            <a:ext cx="3645724" cy="291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1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1-01/thumbs/1611950847_51-p-nezhnie-salatovie-foni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1" cy="701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900" y="141668"/>
            <a:ext cx="11633199" cy="104318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2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НГО действует школа-интернат, </a:t>
            </a:r>
            <a:br>
              <a:rPr lang="ru-RU" sz="22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единственная образовательная организация, </a:t>
            </a:r>
            <a:br>
              <a:rPr lang="ru-RU" sz="22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дети остаются ночевать и питание организовано по другому</a:t>
            </a:r>
            <a:endParaRPr lang="ru-RU" sz="2200" b="1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100" y="1068946"/>
            <a:ext cx="11810999" cy="2461652"/>
          </a:xfrm>
        </p:spPr>
        <p:txBody>
          <a:bodyPr>
            <a:normAutofit lnSpcReduction="10000"/>
          </a:bodyPr>
          <a:lstStyle/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особенностях организации питания родителям </a:t>
            </a: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подробно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рассказал директор школы: об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детского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питания, познакомил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школьным меню,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показал,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проводится бракераж,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ответил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все интересующиеся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Заведующая столовой Татьяна Владимировна пояснила, что при составлении меню обязательно учитываются потребности детского организма, связанные с его развитием и ростом, с повышенной эмоциональной или физической нагрузкой. Пищевой рацион в школе сбалансированный, разнообразный и удовлетворяет энергетические потребности детского организма. Если ребенок страдает аллергией на некоторые пищевые продукты, то идет замена блюда.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посмотрели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от накрытия столов до приема пищи детьми.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выразили огромную благодарность администрации, работникам столовой и воспитателям за организацию </a:t>
            </a:r>
            <a:r>
              <a:rPr lang="en-US" sz="1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питания.  </a:t>
            </a:r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-6731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3287288"/>
            <a:ext cx="4584589" cy="36723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114" y="3657600"/>
            <a:ext cx="4453473" cy="2857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31921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1-01/thumbs/1611950847_51-p-nezhnie-salatovie-foni-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052" y="215900"/>
            <a:ext cx="12407898" cy="627668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В декабре в МАОУ «Школа-интернат №53» в очередной раз встретились родители для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участия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в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родительском контроле</a:t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по организации детского питания.</a:t>
            </a:r>
            <a:endParaRPr lang="ru-RU" sz="2400" b="1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051" y="843568"/>
            <a:ext cx="11766549" cy="1061432"/>
          </a:xfrm>
        </p:spPr>
        <p:txBody>
          <a:bodyPr>
            <a:noAutofit/>
          </a:bodyPr>
          <a:lstStyle/>
          <a:p>
            <a:pPr lvl="0" algn="just">
              <a:lnSpc>
                <a:spcPct val="100000"/>
              </a:lnSpc>
              <a:spcBef>
                <a:spcPct val="20000"/>
              </a:spcBef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Родителями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были оценены: соответствие реализуемых блюд утвержденному меню, санитарно-техническое состояние обеденного, состояние обеденной мебели, столовой посуды, наличие салфеток и т.п., условия соблюдения правил личной гигиены обучающимися, наличие и состояние санитарной одежды у сотрудников, осуществляющих раздачу готовых блюд, объем и вид пищевых отходов после приема пищи, вкусовые предпочтения детей, удовлетворенность ассортиментом и качеством потребляемых блюд по результатам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выборочного опроса детей. </a:t>
            </a:r>
            <a:endParaRPr lang="en-US" sz="1800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Bef>
                <a:spcPct val="20000"/>
              </a:spcBef>
            </a:pP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  <a:spcBef>
                <a:spcPct val="20000"/>
              </a:spcBef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-6731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90" y="2873480"/>
            <a:ext cx="4865958" cy="34758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5525036" y="2628781"/>
            <a:ext cx="61947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В этот вечер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родители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была предоставлена возможность снять бракераж. По результату участия в данном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мероприятии. Родители в</a:t>
            </a:r>
            <a:r>
              <a:rPr lang="ru-RU" kern="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ыразили</a:t>
            </a: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ru-RU" kern="0" dirty="0">
                <a:solidFill>
                  <a:prstClr val="black"/>
                </a:solidFill>
                <a:latin typeface="Times New Roman" panose="02020603050405020304" pitchFamily="18" charset="0"/>
              </a:rPr>
              <a:t>огромную благодарность администрации, работникам столовой и воспитателям за организацию детского питания. 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550228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1290</Words>
  <Application>Microsoft Office PowerPoint</Application>
  <PresentationFormat>Широкоэкранный</PresentationFormat>
  <Paragraphs>49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Управление образования Новоуральского городского округа</vt:lpstr>
      <vt:lpstr>Презентация PowerPoint</vt:lpstr>
      <vt:lpstr>Презентация PowerPoint</vt:lpstr>
      <vt:lpstr>  </vt:lpstr>
      <vt:lpstr>       </vt:lpstr>
      <vt:lpstr>Анкетирование обучающихся 3-4 классов  проведено в ноябре 2020 года</vt:lpstr>
      <vt:lpstr>24 декабря состоялось встреча с диетологом детской поликлиники  Галиной Валентиновной Захаровой</vt:lpstr>
      <vt:lpstr>На территории НГО действует школа-интернат,  это единственная образовательная организация,  где дети остаются ночевать и питание организовано по другому</vt:lpstr>
      <vt:lpstr>В декабре в МАОУ «Школа-интернат №53» в очередной раз встретились родители для участия в родительском контроле  по организации детского питания.</vt:lpstr>
      <vt:lpstr>Презентация PowerPoint</vt:lpstr>
      <vt:lpstr>В декабре родители разработали и утвердили Акт родительского контроля, опираясь на методические рекомендации и начали посещать школьные столовые</vt:lpstr>
      <vt:lpstr>Впереди новые встречи, новые интересные диалоги и новая работа. И все это для того, чтобы дети питались в школе вкусно, полезно и с удовольствием.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родительского контроля в школьных столовых Новоуральского городского округа</dc:title>
  <dc:creator>Овчинникова Вера Викторовна</dc:creator>
  <cp:lastModifiedBy>Овчинникова Вера Викторовна</cp:lastModifiedBy>
  <cp:revision>122</cp:revision>
  <dcterms:created xsi:type="dcterms:W3CDTF">2021-02-27T16:08:11Z</dcterms:created>
  <dcterms:modified xsi:type="dcterms:W3CDTF">2021-03-27T06:42:34Z</dcterms:modified>
</cp:coreProperties>
</file>